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lettres muettes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fusé… 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411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6E89AB6-A837-4A6D-AC36-289C397C0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</a:t>
            </a:r>
            <a:r>
              <a:rPr lang="fr-FR" sz="4400" dirty="0">
                <a:solidFill>
                  <a:srgbClr val="FF0000"/>
                </a:solidFill>
              </a:rPr>
              <a:t>e</a:t>
            </a:r>
            <a:r>
              <a:rPr lang="fr-FR" sz="4400" dirty="0"/>
              <a:t> 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935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</a:t>
            </a:r>
            <a:r>
              <a:rPr lang="fr-FR" sz="4400" dirty="0" err="1"/>
              <a:t>surpri</a:t>
            </a:r>
            <a:r>
              <a:rPr lang="fr-FR" sz="4400" dirty="0"/>
              <a:t>… par le brui… 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921E3F7-6557-401C-9ED2-896E5B653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surpri</a:t>
            </a:r>
            <a:r>
              <a:rPr lang="fr-FR" sz="4400" dirty="0">
                <a:solidFill>
                  <a:srgbClr val="FF0000"/>
                </a:solidFill>
              </a:rPr>
              <a:t>s</a:t>
            </a:r>
            <a:r>
              <a:rPr lang="fr-FR" sz="4400" dirty="0"/>
              <a:t> par le brui</a:t>
            </a:r>
            <a:r>
              <a:rPr lang="fr-FR" sz="4400" dirty="0">
                <a:solidFill>
                  <a:srgbClr val="FF0000"/>
                </a:solidFill>
              </a:rPr>
              <a:t>t</a:t>
            </a:r>
            <a:r>
              <a:rPr lang="fr-FR" sz="44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C’est un chien </a:t>
            </a:r>
            <a:r>
              <a:rPr lang="fr-FR" sz="3600" dirty="0" err="1"/>
              <a:t>méchan</a:t>
            </a:r>
            <a:r>
              <a:rPr lang="fr-FR" sz="3600" dirty="0"/>
              <a:t>… 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est </a:t>
            </a:r>
            <a:r>
              <a:rPr lang="fr-FR" sz="3600" dirty="0" err="1"/>
              <a:t>secon</a:t>
            </a:r>
            <a:r>
              <a:rPr lang="fr-FR" sz="3600" dirty="0"/>
              <a:t>… à la course. </a:t>
            </a:r>
          </a:p>
        </p:txBody>
      </p:sp>
    </p:spTree>
    <p:extLst>
      <p:ext uri="{BB962C8B-B14F-4D97-AF65-F5344CB8AC3E}">
        <p14:creationId xmlns:p14="http://schemas.microsoft.com/office/powerpoint/2010/main" val="359745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C’est un chien méchan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est secon</a:t>
            </a:r>
            <a:r>
              <a:rPr lang="fr-FR" sz="3600" dirty="0">
                <a:solidFill>
                  <a:srgbClr val="FF0000"/>
                </a:solidFill>
              </a:rPr>
              <a:t>d</a:t>
            </a:r>
            <a:r>
              <a:rPr lang="fr-FR" sz="3600" dirty="0"/>
              <a:t> à la course. </a:t>
            </a:r>
          </a:p>
        </p:txBody>
      </p:sp>
    </p:spTree>
    <p:extLst>
      <p:ext uri="{BB962C8B-B14F-4D97-AF65-F5344CB8AC3E}">
        <p14:creationId xmlns:p14="http://schemas.microsoft.com/office/powerpoint/2010/main" val="234876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37318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L’arbre est devenu </a:t>
            </a:r>
          </a:p>
          <a:p>
            <a:pPr marL="0" indent="0">
              <a:buNone/>
            </a:pPr>
            <a:r>
              <a:rPr lang="fr-FR" sz="3600" dirty="0"/>
              <a:t>très </a:t>
            </a:r>
            <a:r>
              <a:rPr lang="fr-FR" sz="3600" dirty="0" err="1"/>
              <a:t>gro</a:t>
            </a:r>
            <a:r>
              <a:rPr lang="fr-FR" sz="3600" dirty="0"/>
              <a:t>… 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cheval est parti </a:t>
            </a:r>
          </a:p>
          <a:p>
            <a:pPr marL="0" indent="0">
              <a:buNone/>
            </a:pPr>
            <a:r>
              <a:rPr lang="fr-FR" sz="3600" dirty="0"/>
              <a:t>au </a:t>
            </a:r>
            <a:r>
              <a:rPr lang="fr-FR" sz="3600" dirty="0" err="1"/>
              <a:t>galo</a:t>
            </a:r>
            <a:r>
              <a:rPr lang="fr-FR" sz="3600" dirty="0"/>
              <a:t>… . </a:t>
            </a:r>
          </a:p>
        </p:txBody>
      </p:sp>
    </p:spTree>
    <p:extLst>
      <p:ext uri="{BB962C8B-B14F-4D97-AF65-F5344CB8AC3E}">
        <p14:creationId xmlns:p14="http://schemas.microsoft.com/office/powerpoint/2010/main" val="15921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L’arbre est devenu </a:t>
            </a:r>
          </a:p>
          <a:p>
            <a:pPr marL="0" indent="0">
              <a:buNone/>
            </a:pPr>
            <a:r>
              <a:rPr lang="fr-FR" sz="3600" dirty="0"/>
              <a:t>très gro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cheval est parti </a:t>
            </a:r>
          </a:p>
          <a:p>
            <a:pPr marL="0" indent="0">
              <a:buNone/>
            </a:pPr>
            <a:r>
              <a:rPr lang="fr-FR" sz="3600" dirty="0"/>
              <a:t>au galo</a:t>
            </a:r>
            <a:r>
              <a:rPr lang="fr-FR" sz="3600" dirty="0">
                <a:solidFill>
                  <a:srgbClr val="FF0000"/>
                </a:solidFill>
              </a:rPr>
              <a:t>p</a:t>
            </a:r>
            <a:r>
              <a:rPr lang="fr-FR" sz="3600" dirty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235350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55659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</a:t>
            </a:r>
            <a:r>
              <a:rPr lang="fr-FR" sz="3600" dirty="0" err="1"/>
              <a:t>respec</a:t>
            </a:r>
            <a:r>
              <a:rPr lang="fr-FR" sz="3600" dirty="0"/>
              <a:t>… est </a:t>
            </a:r>
            <a:r>
              <a:rPr lang="fr-FR" sz="3600" dirty="0" err="1"/>
              <a:t>importan</a:t>
            </a:r>
            <a:r>
              <a:rPr lang="fr-FR" sz="3600" dirty="0"/>
              <a:t>… 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mange du ri… avec du </a:t>
            </a:r>
            <a:r>
              <a:rPr lang="fr-FR" sz="3600" dirty="0" err="1"/>
              <a:t>por</a:t>
            </a:r>
            <a:r>
              <a:rPr lang="fr-FR" sz="3600" dirty="0"/>
              <a:t>… .</a:t>
            </a:r>
          </a:p>
        </p:txBody>
      </p:sp>
    </p:spTree>
    <p:extLst>
      <p:ext uri="{BB962C8B-B14F-4D97-AF65-F5344CB8AC3E}">
        <p14:creationId xmlns:p14="http://schemas.microsoft.com/office/powerpoint/2010/main" val="133066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respec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 est importan</a:t>
            </a:r>
            <a:r>
              <a:rPr lang="fr-FR" sz="3600" dirty="0">
                <a:solidFill>
                  <a:srgbClr val="FF0000"/>
                </a:solidFill>
              </a:rPr>
              <a:t>t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mange du ri</a:t>
            </a:r>
            <a:r>
              <a:rPr lang="fr-FR" sz="3600" dirty="0">
                <a:solidFill>
                  <a:srgbClr val="FF0000"/>
                </a:solidFill>
              </a:rPr>
              <a:t>z</a:t>
            </a:r>
            <a:r>
              <a:rPr lang="fr-FR" sz="3600" dirty="0"/>
              <a:t> avec du por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91621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200</Words>
  <Application>Microsoft Office PowerPoint</Application>
  <PresentationFormat>Grand écran</PresentationFormat>
  <Paragraphs>78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2022-03-26T16:54:31Z</dcterms:modified>
</cp:coreProperties>
</file>